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6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3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1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4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2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6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3047-9C37-4922-93F9-533D02C25CED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7B52-9C4A-4631-9FF0-FEDC0E90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7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Fear Not (Isaiah 43)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8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Fear not for I am with you</a:t>
            </a:r>
            <a:br>
              <a:rPr lang="en-US" dirty="0"/>
            </a:br>
            <a:r>
              <a:rPr lang="en-US" dirty="0"/>
              <a:t>Fear not for I am with you</a:t>
            </a:r>
            <a:br>
              <a:rPr lang="en-US" dirty="0"/>
            </a:br>
            <a:r>
              <a:rPr lang="en-US" dirty="0"/>
              <a:t>Fear not for I am with you …</a:t>
            </a:r>
            <a:br>
              <a:rPr lang="en-US" dirty="0"/>
            </a:br>
            <a:r>
              <a:rPr lang="en-US" dirty="0"/>
              <a:t>Says the Lord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have redeemed you</a:t>
            </a:r>
            <a:br>
              <a:rPr lang="en-US" dirty="0"/>
            </a:br>
            <a:r>
              <a:rPr lang="en-US" dirty="0"/>
              <a:t>I have called you by name</a:t>
            </a:r>
            <a:br>
              <a:rPr lang="en-US" dirty="0"/>
            </a:br>
            <a:r>
              <a:rPr lang="en-US" dirty="0"/>
              <a:t>Child you are mine</a:t>
            </a:r>
            <a:br>
              <a:rPr lang="en-US" dirty="0"/>
            </a:br>
            <a:r>
              <a:rPr lang="en-US" dirty="0"/>
              <a:t>When you walk through the waters</a:t>
            </a:r>
            <a:br>
              <a:rPr lang="en-US" dirty="0"/>
            </a:br>
            <a:r>
              <a:rPr lang="en-US" dirty="0"/>
              <a:t>I’ll be there and through the flames</a:t>
            </a:r>
            <a:br>
              <a:rPr lang="en-US" dirty="0"/>
            </a:br>
            <a:r>
              <a:rPr lang="en-US" dirty="0"/>
              <a:t>You'll not (no way) be drowned</a:t>
            </a:r>
            <a:br>
              <a:rPr lang="en-US" dirty="0"/>
            </a:br>
            <a:r>
              <a:rPr lang="en-US" dirty="0"/>
              <a:t>You'll not (no way) be burned</a:t>
            </a:r>
            <a:br>
              <a:rPr lang="en-US" dirty="0"/>
            </a:br>
            <a:r>
              <a:rPr lang="en-US" dirty="0"/>
              <a:t>For I am with you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 Bold</a:t>
            </a:r>
            <a:br>
              <a:rPr lang="en-US" dirty="0"/>
            </a:br>
            <a:r>
              <a:rPr lang="en-US" dirty="0"/>
              <a:t>Be Strong</a:t>
            </a:r>
            <a:br>
              <a:rPr lang="en-US" dirty="0"/>
            </a:br>
            <a:r>
              <a:rPr lang="en-US" dirty="0"/>
              <a:t>For the Lord your God is with you (2x)</a:t>
            </a:r>
            <a:br>
              <a:rPr lang="en-US" dirty="0"/>
            </a:br>
            <a:r>
              <a:rPr lang="en-US" dirty="0"/>
              <a:t>I am not afraid</a:t>
            </a:r>
            <a:br>
              <a:rPr lang="en-US" dirty="0"/>
            </a:br>
            <a:r>
              <a:rPr lang="en-US" dirty="0"/>
              <a:t>I am not dismayed</a:t>
            </a:r>
            <a:br>
              <a:rPr lang="en-US" dirty="0"/>
            </a:br>
            <a:r>
              <a:rPr lang="en-US" dirty="0"/>
              <a:t>Cause (C'mon) I'm walking in faith and victory (2x)</a:t>
            </a:r>
            <a:br>
              <a:rPr lang="en-US" dirty="0"/>
            </a:br>
            <a:r>
              <a:rPr lang="en-US" dirty="0"/>
              <a:t>because the Lord Your God is With You!</a:t>
            </a:r>
          </a:p>
        </p:txBody>
      </p:sp>
    </p:spTree>
    <p:extLst>
      <p:ext uri="{BB962C8B-B14F-4D97-AF65-F5344CB8AC3E}">
        <p14:creationId xmlns:p14="http://schemas.microsoft.com/office/powerpoint/2010/main" val="400531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Fear Not (Isaiah 43)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Fear Not (Isaiah 43)</dc:title>
  <dc:creator>Choi</dc:creator>
  <cp:lastModifiedBy>Choi</cp:lastModifiedBy>
  <cp:revision>1</cp:revision>
  <dcterms:created xsi:type="dcterms:W3CDTF">2013-09-01T00:19:38Z</dcterms:created>
  <dcterms:modified xsi:type="dcterms:W3CDTF">2013-09-01T00:22:09Z</dcterms:modified>
</cp:coreProperties>
</file>